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8"/>
  </p:notesMasterIdLst>
  <p:handoutMasterIdLst>
    <p:handoutMasterId r:id="rId99"/>
  </p:handoutMasterIdLst>
  <p:sldIdLst>
    <p:sldId id="363" r:id="rId2"/>
    <p:sldId id="329" r:id="rId3"/>
    <p:sldId id="334" r:id="rId4"/>
    <p:sldId id="335" r:id="rId5"/>
    <p:sldId id="336" r:id="rId6"/>
    <p:sldId id="337" r:id="rId7"/>
    <p:sldId id="330" r:id="rId8"/>
    <p:sldId id="331" r:id="rId9"/>
    <p:sldId id="332" r:id="rId10"/>
    <p:sldId id="349" r:id="rId11"/>
    <p:sldId id="341" r:id="rId12"/>
    <p:sldId id="350" r:id="rId13"/>
    <p:sldId id="342" r:id="rId14"/>
    <p:sldId id="351" r:id="rId15"/>
    <p:sldId id="343" r:id="rId16"/>
    <p:sldId id="352" r:id="rId17"/>
    <p:sldId id="338" r:id="rId18"/>
    <p:sldId id="345" r:id="rId19"/>
    <p:sldId id="384" r:id="rId20"/>
    <p:sldId id="353" r:id="rId21"/>
    <p:sldId id="376" r:id="rId22"/>
    <p:sldId id="372" r:id="rId23"/>
    <p:sldId id="354" r:id="rId24"/>
    <p:sldId id="364" r:id="rId25"/>
    <p:sldId id="381" r:id="rId26"/>
    <p:sldId id="365" r:id="rId27"/>
    <p:sldId id="375" r:id="rId28"/>
    <p:sldId id="367" r:id="rId29"/>
    <p:sldId id="366" r:id="rId30"/>
    <p:sldId id="369" r:id="rId31"/>
    <p:sldId id="356" r:id="rId32"/>
    <p:sldId id="382" r:id="rId33"/>
    <p:sldId id="377" r:id="rId34"/>
    <p:sldId id="370" r:id="rId35"/>
    <p:sldId id="371" r:id="rId36"/>
    <p:sldId id="378" r:id="rId37"/>
    <p:sldId id="379" r:id="rId38"/>
    <p:sldId id="380" r:id="rId39"/>
    <p:sldId id="358" r:id="rId40"/>
    <p:sldId id="383" r:id="rId41"/>
    <p:sldId id="361" r:id="rId42"/>
    <p:sldId id="360" r:id="rId43"/>
    <p:sldId id="373" r:id="rId44"/>
    <p:sldId id="339" r:id="rId45"/>
    <p:sldId id="340" r:id="rId46"/>
    <p:sldId id="410" r:id="rId47"/>
    <p:sldId id="259" r:id="rId48"/>
    <p:sldId id="294" r:id="rId49"/>
    <p:sldId id="257" r:id="rId50"/>
    <p:sldId id="321" r:id="rId51"/>
    <p:sldId id="323" r:id="rId52"/>
    <p:sldId id="322" r:id="rId53"/>
    <p:sldId id="313" r:id="rId54"/>
    <p:sldId id="314" r:id="rId55"/>
    <p:sldId id="319" r:id="rId56"/>
    <p:sldId id="320" r:id="rId57"/>
    <p:sldId id="306" r:id="rId58"/>
    <p:sldId id="309" r:id="rId59"/>
    <p:sldId id="308" r:id="rId60"/>
    <p:sldId id="318" r:id="rId61"/>
    <p:sldId id="312" r:id="rId62"/>
    <p:sldId id="316" r:id="rId63"/>
    <p:sldId id="317" r:id="rId64"/>
    <p:sldId id="327" r:id="rId65"/>
    <p:sldId id="328" r:id="rId66"/>
    <p:sldId id="324" r:id="rId67"/>
    <p:sldId id="325" r:id="rId68"/>
    <p:sldId id="326" r:id="rId69"/>
    <p:sldId id="305" r:id="rId70"/>
    <p:sldId id="311" r:id="rId71"/>
    <p:sldId id="315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D5B5B"/>
    <a:srgbClr val="939292"/>
    <a:srgbClr val="FFCCFF"/>
    <a:srgbClr val="008000"/>
    <a:srgbClr val="F7F8FA"/>
    <a:srgbClr val="FBFBFC"/>
    <a:srgbClr val="F9FAFB"/>
    <a:srgbClr val="F2F2F2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5758" autoAdjust="0"/>
  </p:normalViewPr>
  <p:slideViewPr>
    <p:cSldViewPr snapToGrid="0" showGuides="1">
      <p:cViewPr varScale="1">
        <p:scale>
          <a:sx n="105" d="100"/>
          <a:sy n="105" d="100"/>
        </p:scale>
        <p:origin x="1932" y="114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32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98B9-22F4-4536-A57D-0EC349FA5E43}"/>
              </a:ext>
            </a:extLst>
          </p:cNvPr>
          <p:cNvSpPr txBox="1"/>
          <p:nvPr/>
        </p:nvSpPr>
        <p:spPr>
          <a:xfrm>
            <a:off x="3940006" y="452701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중간보고서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사용자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18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게시판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1588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게시판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게시판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5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4992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컨텐츠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3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685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관리자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관리자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6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0894" cy="4556935"/>
            <a:chOff x="102325" y="-1582569"/>
            <a:chExt cx="3241190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20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(login)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83F183E-4917-4C13-B368-BFED4B02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r="22500"/>
          <a:stretch/>
        </p:blipFill>
        <p:spPr>
          <a:xfrm>
            <a:off x="474663" y="1276270"/>
            <a:ext cx="3920400" cy="38549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DD268-1C57-46FB-898F-866CDCBDF9DE}"/>
              </a:ext>
            </a:extLst>
          </p:cNvPr>
          <p:cNvSpPr/>
          <p:nvPr/>
        </p:nvSpPr>
        <p:spPr>
          <a:xfrm>
            <a:off x="987121" y="2891796"/>
            <a:ext cx="1311579" cy="943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F7995-DE13-41F7-9B50-513114183B6F}"/>
              </a:ext>
            </a:extLst>
          </p:cNvPr>
          <p:cNvSpPr txBox="1"/>
          <p:nvPr/>
        </p:nvSpPr>
        <p:spPr>
          <a:xfrm>
            <a:off x="739361" y="1277464"/>
            <a:ext cx="20484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아이디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이메일 양식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자유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9415E54-0DA3-4DD8-9366-422A8A5AF81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739361" y="1630252"/>
            <a:ext cx="247760" cy="1733345"/>
          </a:xfrm>
          <a:prstGeom prst="bentConnector3">
            <a:avLst>
              <a:gd name="adj1" fmla="val -9226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003BFA-D73E-43F9-8F6C-04C39D0CFD3E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E7476C2-94F8-4C22-91E2-757142385BD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2941534" y="2684128"/>
            <a:ext cx="370210" cy="10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F23A9E-31E5-444B-BC18-1331FA39E892}"/>
              </a:ext>
            </a:extLst>
          </p:cNvPr>
          <p:cNvSpPr/>
          <p:nvPr/>
        </p:nvSpPr>
        <p:spPr>
          <a:xfrm>
            <a:off x="2470326" y="2869755"/>
            <a:ext cx="1311579" cy="483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D17C12-3F74-4D73-BB0A-AF8931EEF29D}"/>
              </a:ext>
            </a:extLst>
          </p:cNvPr>
          <p:cNvSpPr/>
          <p:nvPr/>
        </p:nvSpPr>
        <p:spPr>
          <a:xfrm>
            <a:off x="1621595" y="3637191"/>
            <a:ext cx="615494" cy="148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3F00A8D-009B-4EC1-82A2-4E7401419E1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1358895" y="4235568"/>
            <a:ext cx="1019827" cy="12106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78ECE9-6DC4-48B2-8B3B-4990682F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56" y="1276270"/>
            <a:ext cx="3804408" cy="31482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80B9E8-5EE6-4E39-B684-5330B8873D9D}"/>
              </a:ext>
            </a:extLst>
          </p:cNvPr>
          <p:cNvSpPr/>
          <p:nvPr/>
        </p:nvSpPr>
        <p:spPr>
          <a:xfrm>
            <a:off x="1040570" y="3648375"/>
            <a:ext cx="439715" cy="13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E8FF15C-BFDB-4CBC-909F-4AC85A803D6D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5400000" flipH="1" flipV="1">
            <a:off x="2540034" y="1570767"/>
            <a:ext cx="935816" cy="3495028"/>
          </a:xfrm>
          <a:prstGeom prst="bentConnector4">
            <a:avLst>
              <a:gd name="adj1" fmla="val -24428"/>
              <a:gd name="adj2" fmla="val 80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D7177F-FCAB-44D9-A0CC-C6184101594B}"/>
              </a:ext>
            </a:extLst>
          </p:cNvPr>
          <p:cNvSpPr txBox="1"/>
          <p:nvPr/>
        </p:nvSpPr>
        <p:spPr>
          <a:xfrm>
            <a:off x="863241" y="4806016"/>
            <a:ext cx="1890064" cy="295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mailForm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6768E-3780-41FB-8A06-F6A97B9FF658}"/>
              </a:ext>
            </a:extLst>
          </p:cNvPr>
          <p:cNvSpPr txBox="1"/>
          <p:nvPr/>
        </p:nvSpPr>
        <p:spPr>
          <a:xfrm>
            <a:off x="4762121" y="4427408"/>
            <a:ext cx="27372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로그인 후 페이지 접근 권한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1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880008" cy="4556935"/>
            <a:chOff x="102325" y="-1582569"/>
            <a:chExt cx="517334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60425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lang="en-US" altLang="ko-KR" b="1" dirty="0" err="1">
                  <a:solidFill>
                    <a:srgbClr val="5D5B5B"/>
                  </a:solidFill>
                  <a:latin typeface="Arial"/>
                  <a:ea typeface="나눔스퀘어라운드 Regular"/>
                </a:rPr>
                <a:t>mailForm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D550F69-7344-46C3-B2EA-329DB0212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2" r="32841" b="32222"/>
          <a:stretch/>
        </p:blipFill>
        <p:spPr>
          <a:xfrm>
            <a:off x="477181" y="1274258"/>
            <a:ext cx="3940729" cy="32582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630112" y="3060739"/>
            <a:ext cx="2113866" cy="111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E2182-E3FE-4C4A-969B-A9B31B710372}"/>
              </a:ext>
            </a:extLst>
          </p:cNvPr>
          <p:cNvSpPr txBox="1"/>
          <p:nvPr/>
        </p:nvSpPr>
        <p:spPr>
          <a:xfrm>
            <a:off x="4776063" y="1208117"/>
            <a:ext cx="392040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메일 전송 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(memberController.java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일부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58" idx="0"/>
            <a:endCxn id="39" idx="3"/>
          </p:cNvCxnSpPr>
          <p:nvPr/>
        </p:nvCxnSpPr>
        <p:spPr>
          <a:xfrm rot="5400000" flipH="1" flipV="1">
            <a:off x="2068602" y="3899728"/>
            <a:ext cx="958897" cy="391855"/>
          </a:xfrm>
          <a:prstGeom prst="bentConnector4">
            <a:avLst>
              <a:gd name="adj1" fmla="val 21036"/>
              <a:gd name="adj2" fmla="val 15833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0EB93054-2366-42C6-BCF6-5A04ADD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2" y="1441946"/>
            <a:ext cx="2939580" cy="14511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1"/>
            <a:endCxn id="48" idx="1"/>
          </p:cNvCxnSpPr>
          <p:nvPr/>
        </p:nvCxnSpPr>
        <p:spPr>
          <a:xfrm rot="10800000">
            <a:off x="630112" y="2167500"/>
            <a:ext cx="13308" cy="2172123"/>
          </a:xfrm>
          <a:prstGeom prst="bentConnector3">
            <a:avLst>
              <a:gd name="adj1" fmla="val 181776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643420" y="4241495"/>
            <a:ext cx="325749" cy="196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75C2119-3809-4E30-A463-F3F524E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16" y="4575103"/>
            <a:ext cx="2527813" cy="197105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2F60F2-ACEB-4B01-87F7-B53295FAA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12" y="1638299"/>
            <a:ext cx="3604977" cy="49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(register)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E92187-ED69-4868-B5CF-D6DB90C7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0" r="22400"/>
          <a:stretch/>
        </p:blipFill>
        <p:spPr>
          <a:xfrm>
            <a:off x="473181" y="1273714"/>
            <a:ext cx="3920400" cy="3447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754A6-CF89-4994-AD8B-B5CAF72084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13" y="4133306"/>
            <a:ext cx="1742400" cy="2110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26A06B-C772-457E-835D-EAEE6428E55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67" y="4133304"/>
            <a:ext cx="1742400" cy="2110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1D913-3E5F-46B7-9D71-6114D61D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31" y="1281765"/>
            <a:ext cx="3266536" cy="1258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638389-2345-4F04-BC00-37F9207E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260" y="2597963"/>
            <a:ext cx="3262460" cy="12493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C4EDB9-6A3C-4534-84E4-0651971887C5}"/>
              </a:ext>
            </a:extLst>
          </p:cNvPr>
          <p:cNvSpPr/>
          <p:nvPr/>
        </p:nvSpPr>
        <p:spPr>
          <a:xfrm>
            <a:off x="4568186" y="4046062"/>
            <a:ext cx="3703320" cy="2266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5215-F94A-4140-A0FB-516F0FA213AD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740E98F-542D-45F4-9F1D-AE1733319F2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2270761" y="2558246"/>
            <a:ext cx="2449825" cy="478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09F3C-5698-422C-B33A-DE8DE19EFB55}"/>
              </a:ext>
            </a:extLst>
          </p:cNvPr>
          <p:cNvSpPr/>
          <p:nvPr/>
        </p:nvSpPr>
        <p:spPr>
          <a:xfrm>
            <a:off x="1022527" y="3429000"/>
            <a:ext cx="1248234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3D9E9D-15DD-4E03-9CC3-13472442A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46" y="4323503"/>
            <a:ext cx="3105710" cy="1432269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4446C1-EE18-4FE0-9654-4637960AA2F2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rot="10800000" flipV="1">
            <a:off x="861147" y="3634740"/>
            <a:ext cx="161381" cy="1404898"/>
          </a:xfrm>
          <a:prstGeom prst="bentConnector3">
            <a:avLst>
              <a:gd name="adj1" fmla="val 24165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CB7A657-A09A-4867-B53B-7DB0181D2476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3966856" y="5039638"/>
            <a:ext cx="601330" cy="13971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AD8D8E-BBA8-49EF-97D5-072C4FFE8B31}"/>
              </a:ext>
            </a:extLst>
          </p:cNvPr>
          <p:cNvSpPr/>
          <p:nvPr/>
        </p:nvSpPr>
        <p:spPr>
          <a:xfrm>
            <a:off x="1022527" y="2705100"/>
            <a:ext cx="1248234" cy="662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794C7F-0AE3-45AD-B991-31BFC3EE1B13}"/>
              </a:ext>
            </a:extLst>
          </p:cNvPr>
          <p:cNvSpPr/>
          <p:nvPr/>
        </p:nvSpPr>
        <p:spPr>
          <a:xfrm>
            <a:off x="4720586" y="1211422"/>
            <a:ext cx="3400887" cy="26936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104155" cy="4556935"/>
            <a:chOff x="102325" y="-1582569"/>
            <a:chExt cx="413887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56978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(favorite1~3)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BAA7A0-3827-4702-9131-919B0EC23C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9356" r="16606" b="29919"/>
          <a:stretch/>
        </p:blipFill>
        <p:spPr>
          <a:xfrm>
            <a:off x="470270" y="4716025"/>
            <a:ext cx="216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B3EDEB-9F9E-4216-B1EB-9A5C0D674D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0926" r="15673" b="29919"/>
          <a:stretch/>
        </p:blipFill>
        <p:spPr>
          <a:xfrm>
            <a:off x="470270" y="2994716"/>
            <a:ext cx="2160000" cy="16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D7680-1154-4D72-8677-6985CF6555A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9926" r="14347" b="30918"/>
          <a:stretch/>
        </p:blipFill>
        <p:spPr>
          <a:xfrm>
            <a:off x="470270" y="1273406"/>
            <a:ext cx="2160000" cy="16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9175CA-286B-4978-880A-8F26391FDB41}"/>
              </a:ext>
            </a:extLst>
          </p:cNvPr>
          <p:cNvSpPr txBox="1"/>
          <p:nvPr/>
        </p:nvSpPr>
        <p:spPr>
          <a:xfrm>
            <a:off x="2646174" y="4714428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D1357-60AC-4E55-8E0C-2A77F5720B3D}"/>
              </a:ext>
            </a:extLst>
          </p:cNvPr>
          <p:cNvSpPr txBox="1"/>
          <p:nvPr/>
        </p:nvSpPr>
        <p:spPr>
          <a:xfrm>
            <a:off x="2646174" y="2994315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7E02D-733D-4178-99A8-2EF41BDBDF46}"/>
              </a:ext>
            </a:extLst>
          </p:cNvPr>
          <p:cNvSpPr txBox="1"/>
          <p:nvPr/>
        </p:nvSpPr>
        <p:spPr>
          <a:xfrm>
            <a:off x="2646174" y="1273150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E4226-BAFD-4FDB-AA7E-F668A8654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022" y="1636500"/>
            <a:ext cx="3999908" cy="15660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966B93-2D51-43AC-AEE7-F41DEACBE461}"/>
              </a:ext>
            </a:extLst>
          </p:cNvPr>
          <p:cNvCxnSpPr>
            <a:cxnSpLocks/>
          </p:cNvCxnSpPr>
          <p:nvPr/>
        </p:nvCxnSpPr>
        <p:spPr>
          <a:xfrm>
            <a:off x="3161123" y="1580927"/>
            <a:ext cx="0" cy="141338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CDFC90-FFA6-46B3-8B29-A951F93E0BAD}"/>
              </a:ext>
            </a:extLst>
          </p:cNvPr>
          <p:cNvCxnSpPr>
            <a:cxnSpLocks/>
          </p:cNvCxnSpPr>
          <p:nvPr/>
        </p:nvCxnSpPr>
        <p:spPr>
          <a:xfrm>
            <a:off x="3161123" y="3302092"/>
            <a:ext cx="0" cy="141233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17" idx="2"/>
            <a:endCxn id="5" idx="1"/>
          </p:cNvCxnSpPr>
          <p:nvPr/>
        </p:nvCxnSpPr>
        <p:spPr>
          <a:xfrm rot="5400000" flipH="1" flipV="1">
            <a:off x="2463726" y="3116910"/>
            <a:ext cx="2602693" cy="1207898"/>
          </a:xfrm>
          <a:prstGeom prst="bentConnector4">
            <a:avLst>
              <a:gd name="adj1" fmla="val -8783"/>
              <a:gd name="adj2" fmla="val 713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4369022" y="1273150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선호항목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A16E90-D7C6-43D2-B618-ED03148C5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27" y="4137812"/>
            <a:ext cx="2294425" cy="19253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0A9FB8-DD8E-4A7E-8F20-FE208AA0CF2C}"/>
              </a:ext>
            </a:extLst>
          </p:cNvPr>
          <p:cNvSpPr txBox="1"/>
          <p:nvPr/>
        </p:nvSpPr>
        <p:spPr>
          <a:xfrm>
            <a:off x="5249227" y="3744329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oracle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81F7B3-D917-4DBD-A87D-B0F89F5CD029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>
            <a:off x="6368976" y="3202524"/>
            <a:ext cx="2820" cy="54180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84782" cy="4556935"/>
            <a:chOff x="102325" y="-1582569"/>
            <a:chExt cx="344637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87728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(profile)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8B8C98E-7669-4B3B-A794-D3A33665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r="16700"/>
          <a:stretch/>
        </p:blipFill>
        <p:spPr>
          <a:xfrm>
            <a:off x="469521" y="1270916"/>
            <a:ext cx="8208366" cy="52413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649224" y="4846320"/>
            <a:ext cx="585216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>
          <a:xfrm rot="10800000" flipV="1">
            <a:off x="941833" y="1400544"/>
            <a:ext cx="1785185" cy="344577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2727017" y="1246656"/>
            <a:ext cx="13786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비밀번호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6208776" y="4407409"/>
            <a:ext cx="91440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670241" y="3892525"/>
            <a:ext cx="538535" cy="606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2790937" y="3738636"/>
            <a:ext cx="287930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회원 탈퇴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BC8E-D303-45F4-B477-5127BDA7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6" y="1618853"/>
            <a:ext cx="2943225" cy="1628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173C0-1E66-4316-AF8E-1436A69AE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07" y="4108442"/>
            <a:ext cx="1993391" cy="22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818412-C38C-4189-9A5F-9496CE197725}"/>
              </a:ext>
            </a:extLst>
          </p:cNvPr>
          <p:cNvGrpSpPr/>
          <p:nvPr/>
        </p:nvGrpSpPr>
        <p:grpSpPr>
          <a:xfrm>
            <a:off x="477542" y="1277366"/>
            <a:ext cx="3920400" cy="3688066"/>
            <a:chOff x="464842" y="1234440"/>
            <a:chExt cx="3920400" cy="36880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672DA8-4302-498B-B0C2-21337C45F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1" r="21766" b="69195"/>
            <a:stretch/>
          </p:blipFill>
          <p:spPr>
            <a:xfrm>
              <a:off x="464842" y="1234440"/>
              <a:ext cx="3920400" cy="22199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2A9420-0F3C-453F-BD5E-663E09D94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67583" r="21766" b="11200"/>
            <a:stretch/>
          </p:blipFill>
          <p:spPr>
            <a:xfrm>
              <a:off x="464842" y="3393421"/>
              <a:ext cx="3920400" cy="152908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4752410" y="1268413"/>
            <a:ext cx="165474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</a:t>
            </a:r>
            <a:r>
              <a:rPr lang="en-US" altLang="ko-KR" sz="140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3911600" y="1873250"/>
            <a:ext cx="342900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794216" y="2224362"/>
            <a:ext cx="3263434" cy="849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193621" y="4564349"/>
            <a:ext cx="473379" cy="185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254500" y="1459618"/>
            <a:ext cx="497910" cy="491947"/>
          </a:xfrm>
          <a:prstGeom prst="bentConnector3">
            <a:avLst>
              <a:gd name="adj1" fmla="val 4362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4752410" y="1807632"/>
            <a:ext cx="3985190" cy="10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대표 이미지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내용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대표이미지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없을 경우 게시물 내용 표시 하지 않음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057650" y="2322003"/>
            <a:ext cx="694760" cy="326877"/>
          </a:xfrm>
          <a:prstGeom prst="bentConnector3">
            <a:avLst>
              <a:gd name="adj1" fmla="val 3263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794216" y="5074354"/>
            <a:ext cx="22897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페이징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 페이지당 게시물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10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1"/>
          </p:cNvCxnSpPr>
          <p:nvPr/>
        </p:nvCxnSpPr>
        <p:spPr>
          <a:xfrm rot="10800000" flipH="1">
            <a:off x="794215" y="4657075"/>
            <a:ext cx="1399405" cy="770068"/>
          </a:xfrm>
          <a:prstGeom prst="bentConnector3">
            <a:avLst>
              <a:gd name="adj1" fmla="val -1633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02E4C8-59F4-46FF-9F44-D25239DE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10" y="3143521"/>
            <a:ext cx="3985190" cy="1488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5F70AE-BCD6-411B-B5E5-0DD65BF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84" y="5078445"/>
            <a:ext cx="3297822" cy="141956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59686E-7782-4E4A-A52D-D11753CD1308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6745005" y="2836375"/>
            <a:ext cx="0" cy="30714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E63128B-34B2-47BB-9B1E-F7AA08427A6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083956" y="5427143"/>
            <a:ext cx="484428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834721" y="1911350"/>
            <a:ext cx="3184829" cy="133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0" y="3586863"/>
            <a:ext cx="3184829" cy="87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4019551" y="1950718"/>
            <a:ext cx="724923" cy="62999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3" y="1274763"/>
            <a:ext cx="2842730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표시 부분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상단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rot="10800000">
            <a:off x="4032249" y="4025458"/>
            <a:ext cx="712224" cy="69748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2249C8-2CC9-46FC-8A47-0FD008A77882}"/>
              </a:ext>
            </a:extLst>
          </p:cNvPr>
          <p:cNvSpPr txBox="1"/>
          <p:nvPr/>
        </p:nvSpPr>
        <p:spPr>
          <a:xfrm>
            <a:off x="4744473" y="4370157"/>
            <a:ext cx="3645378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Writer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접속한 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ID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호출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Reply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Text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댓글 작성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2776853"/>
            <a:ext cx="3920398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Modify, Remove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활성화 조건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=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삭제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/board/list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RepliesList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전체 댓글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5124B-7DED-4D94-82A4-2DA7B05A661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727201" y="3390457"/>
            <a:ext cx="30172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0D86B20-D882-45AD-B19D-EFA2D7C9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9" y="5707991"/>
            <a:ext cx="2364739" cy="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1" y="4267200"/>
            <a:ext cx="486080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1333501" y="4365626"/>
            <a:ext cx="3532892" cy="17041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71A208-7BAE-4618-971B-6EF2038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95" y="1276679"/>
            <a:ext cx="3231126" cy="1351910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BBC647-5677-4867-996E-E36E01250FDC}"/>
              </a:ext>
            </a:extLst>
          </p:cNvPr>
          <p:cNvCxnSpPr>
            <a:cxnSpLocks/>
            <a:stCxn id="35" idx="1"/>
            <a:endCxn id="14" idx="0"/>
          </p:cNvCxnSpPr>
          <p:nvPr/>
        </p:nvCxnSpPr>
        <p:spPr>
          <a:xfrm rot="10800000" flipV="1">
            <a:off x="1280961" y="1952633"/>
            <a:ext cx="3585434" cy="136752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D3BFEB2-EBF2-42F8-807F-AB4F39EF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93" y="2744945"/>
            <a:ext cx="3231126" cy="35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9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b="1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modifymodal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9AF2A-67F5-41C4-893E-E58807B4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4" t="2835" r="37099" b="70068"/>
          <a:stretch/>
        </p:blipFill>
        <p:spPr>
          <a:xfrm>
            <a:off x="1155700" y="1707993"/>
            <a:ext cx="2425700" cy="1149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51EE4-79EB-40C6-80A4-C380BEF9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68" y="3111875"/>
            <a:ext cx="2551677" cy="26608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39" y="1176182"/>
            <a:ext cx="3309937" cy="168116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734510" y="3324420"/>
            <a:ext cx="2101115" cy="1166965"/>
          </a:xfrm>
          <a:prstGeom prst="bentConnector3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rot="10800000" flipV="1">
            <a:off x="3581401" y="2016763"/>
            <a:ext cx="1308939" cy="26590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167070" y="1707992"/>
            <a:ext cx="2414330" cy="1149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2F6BCDD-386B-4F81-98BE-10CEA4F55CE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6545307" y="2857344"/>
            <a:ext cx="1" cy="2545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05672" y="2198203"/>
            <a:ext cx="3175524" cy="1953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834BAE-27E2-49BD-AB71-C867A52285AF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rot="10800000" flipV="1">
            <a:off x="3981196" y="1615066"/>
            <a:ext cx="910374" cy="1559723"/>
          </a:xfrm>
          <a:prstGeom prst="bentConnector3">
            <a:avLst>
              <a:gd name="adj1" fmla="val 4330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27C54-CEFE-46E2-8807-C6985429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70" y="2661433"/>
            <a:ext cx="3645379" cy="31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775-2250-482E-AC33-DE193D6F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40" y="3582502"/>
            <a:ext cx="2426717" cy="2562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A43EA6-23A6-4337-9E56-5B8EC23E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30" y="1246131"/>
            <a:ext cx="3145536" cy="208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C5CD89-72A7-4D01-9C09-07DF0D05F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" y="2536531"/>
            <a:ext cx="3099651" cy="8924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50186" y="2536531"/>
            <a:ext cx="3099651" cy="8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DC7FEF-56B2-48C6-A54F-6C90821DD4FF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3949837" y="2289644"/>
            <a:ext cx="1159993" cy="693122"/>
          </a:xfrm>
          <a:prstGeom prst="bentConnector3">
            <a:avLst>
              <a:gd name="adj1" fmla="val 6272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C7C56C-EFA2-4F85-B37E-FAACEA44426C}"/>
              </a:ext>
            </a:extLst>
          </p:cNvPr>
          <p:cNvSpPr/>
          <p:nvPr/>
        </p:nvSpPr>
        <p:spPr>
          <a:xfrm>
            <a:off x="1100819" y="4171301"/>
            <a:ext cx="2575069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691FC2-90AF-4CB8-A95C-7F882CE57816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V="1">
            <a:off x="2388354" y="3429000"/>
            <a:ext cx="11658" cy="74230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57CCD1A-B5BF-4561-9DD3-F1AD05A0E63A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949837" y="2982766"/>
            <a:ext cx="1519403" cy="1880996"/>
          </a:xfrm>
          <a:prstGeom prst="bentConnector3">
            <a:avLst>
              <a:gd name="adj1" fmla="val 4811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r="22699"/>
          <a:stretch/>
        </p:blipFill>
        <p:spPr>
          <a:xfrm>
            <a:off x="471509" y="127054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4" y="1615067"/>
            <a:ext cx="950506" cy="73118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70" y="1423861"/>
            <a:ext cx="172259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텍스트 호출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64CF368-6E25-48B1-814D-841190B0828F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rot="10800000" flipH="1">
            <a:off x="830110" y="2837689"/>
            <a:ext cx="363810" cy="2424895"/>
          </a:xfrm>
          <a:prstGeom prst="bentConnector3">
            <a:avLst>
              <a:gd name="adj1" fmla="val -628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00F50-240B-4544-91E6-9EDBB882A757}"/>
              </a:ext>
            </a:extLst>
          </p:cNvPr>
          <p:cNvSpPr txBox="1"/>
          <p:nvPr/>
        </p:nvSpPr>
        <p:spPr>
          <a:xfrm>
            <a:off x="830110" y="5071377"/>
            <a:ext cx="2533897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사용한 방법과 동일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9667D-7074-438F-AAC1-D135300CD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6" b="57082"/>
          <a:stretch/>
        </p:blipFill>
        <p:spPr>
          <a:xfrm>
            <a:off x="3865603" y="2837689"/>
            <a:ext cx="5025875" cy="88658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2FDE164-26EB-4CA5-BB66-3CF5E932BFE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16200000" flipH="1">
            <a:off x="5549995" y="2009143"/>
            <a:ext cx="1031416" cy="62567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B3033FB-D3EE-4EE0-9EE3-F7E197592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2" b="59759"/>
          <a:stretch/>
        </p:blipFill>
        <p:spPr>
          <a:xfrm>
            <a:off x="3848100" y="4136460"/>
            <a:ext cx="5043378" cy="106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BC336-1B03-4379-BB84-4FD91B133699}"/>
              </a:ext>
            </a:extLst>
          </p:cNvPr>
          <p:cNvSpPr txBox="1"/>
          <p:nvPr/>
        </p:nvSpPr>
        <p:spPr>
          <a:xfrm>
            <a:off x="8309566" y="2609282"/>
            <a:ext cx="581912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DFE33-9BA0-4B08-93C7-ADB1B5BA7831}"/>
              </a:ext>
            </a:extLst>
          </p:cNvPr>
          <p:cNvSpPr txBox="1"/>
          <p:nvPr/>
        </p:nvSpPr>
        <p:spPr>
          <a:xfrm>
            <a:off x="8107680" y="3921016"/>
            <a:ext cx="77511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※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EDA43-4B6D-4254-98A9-95504BEBDBF7}"/>
              </a:ext>
            </a:extLst>
          </p:cNvPr>
          <p:cNvCxnSpPr>
            <a:cxnSpLocks/>
          </p:cNvCxnSpPr>
          <p:nvPr/>
        </p:nvCxnSpPr>
        <p:spPr>
          <a:xfrm flipH="1">
            <a:off x="6413500" y="3103562"/>
            <a:ext cx="2362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793EE6-EC6E-4069-9C95-E506D112E32A}"/>
              </a:ext>
            </a:extLst>
          </p:cNvPr>
          <p:cNvCxnSpPr>
            <a:cxnSpLocks/>
          </p:cNvCxnSpPr>
          <p:nvPr/>
        </p:nvCxnSpPr>
        <p:spPr>
          <a:xfrm flipH="1">
            <a:off x="6673850" y="3643312"/>
            <a:ext cx="2164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95014" cy="4556935"/>
            <a:chOff x="102325" y="-1582569"/>
            <a:chExt cx="332668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5759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(home)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1" r="20866" b="21375"/>
          <a:stretch/>
        </p:blipFill>
        <p:spPr>
          <a:xfrm>
            <a:off x="474663" y="1274763"/>
            <a:ext cx="3920400" cy="4662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17997-30A9-4804-BC8B-CBDEE286BF81}"/>
              </a:ext>
            </a:extLst>
          </p:cNvPr>
          <p:cNvSpPr txBox="1"/>
          <p:nvPr/>
        </p:nvSpPr>
        <p:spPr>
          <a:xfrm>
            <a:off x="4775283" y="1283487"/>
            <a:ext cx="369252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로그인 후 사용자가 보는 가장 첫 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C999C-11F6-47F0-A84E-B9B791DA6C82}"/>
              </a:ext>
            </a:extLst>
          </p:cNvPr>
          <p:cNvSpPr/>
          <p:nvPr/>
        </p:nvSpPr>
        <p:spPr>
          <a:xfrm>
            <a:off x="615950" y="1885950"/>
            <a:ext cx="844550" cy="1301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1DE75-B645-4423-95CE-984293B4157B}"/>
              </a:ext>
            </a:extLst>
          </p:cNvPr>
          <p:cNvSpPr txBox="1"/>
          <p:nvPr/>
        </p:nvSpPr>
        <p:spPr>
          <a:xfrm>
            <a:off x="4775199" y="4289771"/>
            <a:ext cx="3895807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contents/view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해당 작품에 대한 상세정보 표시 페이지로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8F48F0-4BFA-4FA7-B157-D3B9B2384AD3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>
            <a:off x="1038225" y="3187700"/>
            <a:ext cx="3736974" cy="1454860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4771512" y="1279201"/>
            <a:ext cx="31977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상세 정보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선택한 영상물의 감독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줄거리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 등 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13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 항목 표시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 flipV="1">
            <a:off x="4292600" y="1648533"/>
            <a:ext cx="478912" cy="48744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088A23-C584-496C-8E7A-80CA00978A1B}"/>
              </a:ext>
            </a:extLst>
          </p:cNvPr>
          <p:cNvSpPr/>
          <p:nvPr/>
        </p:nvSpPr>
        <p:spPr>
          <a:xfrm>
            <a:off x="1528762" y="2709862"/>
            <a:ext cx="992188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28F8F-0207-4950-9E56-611162BD2B48}"/>
              </a:ext>
            </a:extLst>
          </p:cNvPr>
          <p:cNvSpPr/>
          <p:nvPr/>
        </p:nvSpPr>
        <p:spPr>
          <a:xfrm>
            <a:off x="1522412" y="1662112"/>
            <a:ext cx="2770188" cy="947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4753680" y="2144865"/>
            <a:ext cx="32155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보고싶은 작품 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찜취소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WATCH NOW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제공하고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                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사이트로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6847DC-5D47-46A7-A147-7551F9A6D2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520950" y="2786063"/>
            <a:ext cx="223273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909DAB-D7E1-413C-81B1-B90A63A2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80" y="2931153"/>
            <a:ext cx="3215570" cy="27790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17D2F1-BEB4-433E-832C-9B868D6B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5" y="3414648"/>
            <a:ext cx="3642615" cy="1013395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5500EEA-6B94-48C6-ADCF-999815E04DE0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 rot="16200000" flipH="1">
            <a:off x="1994107" y="2893011"/>
            <a:ext cx="552385" cy="49088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BA967DD-6978-4EA0-9CBA-49880F2DE3E4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4337050" y="3921346"/>
            <a:ext cx="416630" cy="39934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739361" y="1588198"/>
            <a:ext cx="18758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리뷰 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A7981-A343-496D-94DB-38BA282D953B}"/>
              </a:ext>
            </a:extLst>
          </p:cNvPr>
          <p:cNvSpPr/>
          <p:nvPr/>
        </p:nvSpPr>
        <p:spPr>
          <a:xfrm>
            <a:off x="563562" y="3224212"/>
            <a:ext cx="3729038" cy="151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B173F-4C1D-4B8E-8D50-AA85903D1766}"/>
              </a:ext>
            </a:extLst>
          </p:cNvPr>
          <p:cNvSpPr/>
          <p:nvPr/>
        </p:nvSpPr>
        <p:spPr>
          <a:xfrm>
            <a:off x="563562" y="4818059"/>
            <a:ext cx="3729038" cy="788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739361" y="2452719"/>
            <a:ext cx="305199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리뷰 입력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추후 평점 부여 기능 추가 예정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글자 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200byte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563563" y="1849807"/>
            <a:ext cx="175799" cy="2133825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95AD90-2B02-4859-AF05-30D8EBEE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92" y="4015912"/>
            <a:ext cx="2880830" cy="1581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7D51D-859B-43B1-9823-FC72B25C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1268150"/>
            <a:ext cx="2919037" cy="14977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0C37C9-C601-4678-929C-9499B1BD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70" y="2995294"/>
            <a:ext cx="3958275" cy="802353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EDB90C4-07AA-47B7-9E49-837A708C6C6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292600" y="3396471"/>
            <a:ext cx="598970" cy="181608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6604FA-9421-4BDF-88E0-D14E018DE5AA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flipH="1">
            <a:off x="6870707" y="3797647"/>
            <a:ext cx="1" cy="21826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178D8B6-8DCF-47CD-90F1-39A6D58AA5B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292600" y="2017013"/>
            <a:ext cx="1099485" cy="1966620"/>
          </a:xfrm>
          <a:prstGeom prst="bentConnector3">
            <a:avLst>
              <a:gd name="adj1" fmla="val 1950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3C069E-3A69-4647-819D-E690DCBFAC8F}"/>
              </a:ext>
            </a:extLst>
          </p:cNvPr>
          <p:cNvCxnSpPr>
            <a:cxnSpLocks/>
            <a:stCxn id="19" idx="1"/>
            <a:endCxn id="17" idx="1"/>
          </p:cNvCxnSpPr>
          <p:nvPr/>
        </p:nvCxnSpPr>
        <p:spPr>
          <a:xfrm rot="10800000" flipV="1">
            <a:off x="563563" y="2714329"/>
            <a:ext cx="175799" cy="2498226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82190" cy="4556935"/>
            <a:chOff x="102325" y="-1582569"/>
            <a:chExt cx="330958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404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(latest)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4CCBB4-6EF3-40BE-B011-345BCF63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2" r="20807" b="79049"/>
          <a:stretch/>
        </p:blipFill>
        <p:spPr>
          <a:xfrm>
            <a:off x="477942" y="1275928"/>
            <a:ext cx="3920400" cy="503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7B53F-557D-42E9-8FCB-58F802163C46}"/>
              </a:ext>
            </a:extLst>
          </p:cNvPr>
          <p:cNvSpPr txBox="1"/>
          <p:nvPr/>
        </p:nvSpPr>
        <p:spPr>
          <a:xfrm>
            <a:off x="4910328" y="315468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취향페이지</a:t>
            </a:r>
          </a:p>
        </p:txBody>
      </p: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623254" cy="4556935"/>
            <a:chOff x="102325" y="-1582569"/>
            <a:chExt cx="349767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92858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(search)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6" y="1278982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24" y="1272633"/>
            <a:ext cx="3524400" cy="299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902880" y="3512933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675888" y="2770233"/>
            <a:ext cx="1470636" cy="100322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9F456C-8E2B-4E7B-9447-C356EDC2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3" y="4398517"/>
            <a:ext cx="3531085" cy="1841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1A78D2-A533-492D-BC01-6571E9C6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24" y="4359435"/>
            <a:ext cx="3524400" cy="18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1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6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wishlist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C3D583-6C8F-4B8D-B3D4-60390EF5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0" r="22300" b="14742"/>
          <a:stretch/>
        </p:blipFill>
        <p:spPr>
          <a:xfrm>
            <a:off x="477542" y="1278559"/>
            <a:ext cx="3920400" cy="2944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FF9987-64DC-4EBB-BA5F-0BD961B1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60" y="1278559"/>
            <a:ext cx="4056225" cy="39200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4309C-E1EE-4E05-9518-B707582C116A}"/>
              </a:ext>
            </a:extLst>
          </p:cNvPr>
          <p:cNvSpPr/>
          <p:nvPr/>
        </p:nvSpPr>
        <p:spPr>
          <a:xfrm>
            <a:off x="504974" y="1707935"/>
            <a:ext cx="3729038" cy="15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99386-26EE-4A58-BCCC-31D77C4ABAC7}"/>
              </a:ext>
            </a:extLst>
          </p:cNvPr>
          <p:cNvSpPr txBox="1"/>
          <p:nvPr/>
        </p:nvSpPr>
        <p:spPr>
          <a:xfrm>
            <a:off x="477542" y="4420223"/>
            <a:ext cx="3756470" cy="59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‘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모아보기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컨텐츠 상세보기 페이지에서 삭제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B10DD7-16D1-41FE-8EF4-9A3C69F6C9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477542" y="2506555"/>
            <a:ext cx="27432" cy="2212596"/>
          </a:xfrm>
          <a:prstGeom prst="bentConnector3">
            <a:avLst>
              <a:gd name="adj1" fmla="val 93333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410328" cy="4556935"/>
            <a:chOff x="102325" y="-1582569"/>
            <a:chExt cx="454710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7801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selectmovie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AAAF07-C149-4541-BD02-62BC9CDF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92"/>
          <a:stretch/>
        </p:blipFill>
        <p:spPr>
          <a:xfrm>
            <a:off x="473666" y="1276145"/>
            <a:ext cx="8213134" cy="26160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8070F-6BE2-46A6-98DC-0A54FA303828}"/>
              </a:ext>
            </a:extLst>
          </p:cNvPr>
          <p:cNvSpPr/>
          <p:nvPr/>
        </p:nvSpPr>
        <p:spPr>
          <a:xfrm>
            <a:off x="518897" y="2051419"/>
            <a:ext cx="2395753" cy="571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EEAC-94FD-4F75-9AD4-FF7EEE09F9C3}"/>
              </a:ext>
            </a:extLst>
          </p:cNvPr>
          <p:cNvSpPr txBox="1"/>
          <p:nvPr/>
        </p:nvSpPr>
        <p:spPr>
          <a:xfrm>
            <a:off x="477542" y="4131933"/>
            <a:ext cx="37564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서버에 등록된 모든 컨텐츠 정보 표시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제목 클릭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rPr>
              <a:t>⇒ 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movie/get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국가코드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/OTT/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분류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제작일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평점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FEEC97-3CFB-41D5-929C-E13EE22FE76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36985"/>
            <a:ext cx="41355" cy="2164280"/>
          </a:xfrm>
          <a:prstGeom prst="bentConnector3">
            <a:avLst>
              <a:gd name="adj1" fmla="val 65277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E2F04D-B725-4C0D-989C-5419CE234EA5}"/>
              </a:ext>
            </a:extLst>
          </p:cNvPr>
          <p:cNvSpPr txBox="1"/>
          <p:nvPr/>
        </p:nvSpPr>
        <p:spPr>
          <a:xfrm>
            <a:off x="476018" y="1279745"/>
            <a:ext cx="28863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권한 가진 계정만 접근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9B1FC-833A-4CE0-A3AD-A02B43514A1F}"/>
              </a:ext>
            </a:extLst>
          </p:cNvPr>
          <p:cNvSpPr/>
          <p:nvPr/>
        </p:nvSpPr>
        <p:spPr>
          <a:xfrm>
            <a:off x="457201" y="1715447"/>
            <a:ext cx="498644" cy="15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E0C79-53E9-413B-A9EE-565A8B7F0CF3}"/>
              </a:ext>
            </a:extLst>
          </p:cNvPr>
          <p:cNvSpPr/>
          <p:nvPr/>
        </p:nvSpPr>
        <p:spPr>
          <a:xfrm>
            <a:off x="8247888" y="2017344"/>
            <a:ext cx="467242" cy="24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F184-605A-456D-8626-E2449F90CEE3}"/>
              </a:ext>
            </a:extLst>
          </p:cNvPr>
          <p:cNvSpPr txBox="1"/>
          <p:nvPr/>
        </p:nvSpPr>
        <p:spPr>
          <a:xfrm>
            <a:off x="5815488" y="4102494"/>
            <a:ext cx="289964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한페이지에 볼 항목 개수 설정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(5/10/15)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EA4516-72A8-4702-A0ED-D7955AFC6C47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5815488" y="2137956"/>
            <a:ext cx="2432400" cy="2226148"/>
          </a:xfrm>
          <a:prstGeom prst="bentConnector3">
            <a:avLst>
              <a:gd name="adj1" fmla="val 109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08E4B-19E3-4CA9-AEE0-EFCBFE69EFBF}"/>
              </a:ext>
            </a:extLst>
          </p:cNvPr>
          <p:cNvSpPr txBox="1"/>
          <p:nvPr/>
        </p:nvSpPr>
        <p:spPr>
          <a:xfrm>
            <a:off x="464842" y="5147492"/>
            <a:ext cx="259839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AA46FE-8AFC-4F22-8189-CC6FA94AD3AB}"/>
              </a:ext>
            </a:extLst>
          </p:cNvPr>
          <p:cNvCxnSpPr>
            <a:cxnSpLocks/>
            <a:stCxn id="16" idx="1"/>
            <a:endCxn id="26" idx="1"/>
          </p:cNvCxnSpPr>
          <p:nvPr/>
        </p:nvCxnSpPr>
        <p:spPr>
          <a:xfrm rot="10800000" flipH="1" flipV="1">
            <a:off x="457200" y="1793100"/>
            <a:ext cx="7641" cy="3616001"/>
          </a:xfrm>
          <a:prstGeom prst="bentConnector3">
            <a:avLst>
              <a:gd name="adj1" fmla="val -299175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5702" cy="4556935"/>
            <a:chOff x="102325" y="-1582569"/>
            <a:chExt cx="324760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851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get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6FDBD8-2BB7-4432-BD45-22D69BD0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20"/>
          <a:stretch/>
        </p:blipFill>
        <p:spPr>
          <a:xfrm>
            <a:off x="478900" y="1275190"/>
            <a:ext cx="8211600" cy="2471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218A8-5A5F-4ADA-A59B-D1FD08C859C0}"/>
              </a:ext>
            </a:extLst>
          </p:cNvPr>
          <p:cNvSpPr/>
          <p:nvPr/>
        </p:nvSpPr>
        <p:spPr>
          <a:xfrm>
            <a:off x="525247" y="2146669"/>
            <a:ext cx="4796053" cy="418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3CC6-6DAE-4A69-AE4C-83C68423F2E3}"/>
              </a:ext>
            </a:extLst>
          </p:cNvPr>
          <p:cNvSpPr txBox="1"/>
          <p:nvPr/>
        </p:nvSpPr>
        <p:spPr>
          <a:xfrm>
            <a:off x="477542" y="3895713"/>
            <a:ext cx="375647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컨텐츠의 모든 항목에 대한 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FED28C-9B55-4A5C-82E8-CED9EDB9D57D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56034"/>
            <a:ext cx="47705" cy="1693567"/>
          </a:xfrm>
          <a:prstGeom prst="bentConnector3">
            <a:avLst>
              <a:gd name="adj1" fmla="val 57919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936CD6-9FEF-4A10-9EDF-29176E7D2423}"/>
              </a:ext>
            </a:extLst>
          </p:cNvPr>
          <p:cNvSpPr/>
          <p:nvPr/>
        </p:nvSpPr>
        <p:spPr>
          <a:xfrm>
            <a:off x="993775" y="2000251"/>
            <a:ext cx="320676" cy="114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C634C-2792-474A-B67D-36A37AD14204}"/>
              </a:ext>
            </a:extLst>
          </p:cNvPr>
          <p:cNvSpPr txBox="1"/>
          <p:nvPr/>
        </p:nvSpPr>
        <p:spPr>
          <a:xfrm>
            <a:off x="5265442" y="3895571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89B2B43-CAA0-4E65-8C7B-45691A93A4DC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 rot="16200000" flipH="1">
            <a:off x="3066022" y="88342"/>
            <a:ext cx="1895320" cy="5719138"/>
          </a:xfrm>
          <a:prstGeom prst="bentConnector3">
            <a:avLst>
              <a:gd name="adj1" fmla="val -1206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5CCAF7-A73A-4D64-B386-418109C2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" y="4304268"/>
            <a:ext cx="4166096" cy="21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846071" cy="4556935"/>
            <a:chOff x="102325" y="-1582569"/>
            <a:chExt cx="37947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225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(modify)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A22E9C-BBC7-4A79-9911-EA3FB029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90"/>
          <a:stretch/>
        </p:blipFill>
        <p:spPr>
          <a:xfrm>
            <a:off x="477542" y="1274763"/>
            <a:ext cx="8211600" cy="2521047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93DBFD1-18E5-42EB-8719-C13BF33CA3C8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H="1" flipV="1">
            <a:off x="539221" y="2203095"/>
            <a:ext cx="22860" cy="1325130"/>
          </a:xfrm>
          <a:prstGeom prst="bentConnector3">
            <a:avLst>
              <a:gd name="adj1" fmla="val -100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18CB-D756-4FB3-99AF-8F5799EB508E}"/>
              </a:ext>
            </a:extLst>
          </p:cNvPr>
          <p:cNvSpPr/>
          <p:nvPr/>
        </p:nvSpPr>
        <p:spPr>
          <a:xfrm>
            <a:off x="539221" y="1983030"/>
            <a:ext cx="4787159" cy="440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32FB-1309-4747-896A-3FA436CB736E}"/>
              </a:ext>
            </a:extLst>
          </p:cNvPr>
          <p:cNvSpPr txBox="1"/>
          <p:nvPr/>
        </p:nvSpPr>
        <p:spPr>
          <a:xfrm>
            <a:off x="562081" y="3266615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수정할 컨텐츠 정보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get.jsp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에서 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readonly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만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2957E5-CEDB-402B-8A8D-73735C65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"/>
          <a:stretch/>
        </p:blipFill>
        <p:spPr>
          <a:xfrm>
            <a:off x="464842" y="3876595"/>
            <a:ext cx="3605818" cy="24118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A373DD-F72E-41FC-8176-7AC07C7C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93" y="3839963"/>
            <a:ext cx="2267572" cy="25210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35F582-4422-45D1-874E-64D775E99EAE}"/>
              </a:ext>
            </a:extLst>
          </p:cNvPr>
          <p:cNvSpPr/>
          <p:nvPr/>
        </p:nvSpPr>
        <p:spPr>
          <a:xfrm>
            <a:off x="577321" y="2425943"/>
            <a:ext cx="1346729" cy="135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868754A-D2FD-4DF9-83F1-C66153B8B4A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3689077" y="123067"/>
            <a:ext cx="705156" cy="558193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7F36F1-9058-45CA-93AE-8A125492D026}"/>
              </a:ext>
            </a:extLst>
          </p:cNvPr>
          <p:cNvSpPr txBox="1"/>
          <p:nvPr/>
        </p:nvSpPr>
        <p:spPr>
          <a:xfrm>
            <a:off x="4891569" y="3266615"/>
            <a:ext cx="38821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수정취소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V="1">
            <a:off x="480253" y="2269791"/>
            <a:ext cx="19594" cy="2168571"/>
          </a:xfrm>
          <a:prstGeom prst="bentConnector3">
            <a:avLst>
              <a:gd name="adj1" fmla="val 126668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3" y="2986273"/>
            <a:ext cx="2426841" cy="29041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B375D2D-E50B-40AB-AE22-933B89A5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35" y="2993140"/>
            <a:ext cx="3542250" cy="28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8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H="1" flipV="1">
            <a:off x="499846" y="2269792"/>
            <a:ext cx="81893" cy="1012074"/>
          </a:xfrm>
          <a:prstGeom prst="bentConnector3">
            <a:avLst>
              <a:gd name="adj1" fmla="val -2791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C78861F-3EDF-475B-8B1C-0418669C9089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876301" y="2692785"/>
            <a:ext cx="4965947" cy="1094424"/>
          </a:xfrm>
          <a:prstGeom prst="bentConnector3">
            <a:avLst>
              <a:gd name="adj1" fmla="val 7209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30"/>
          <a:stretch/>
        </p:blipFill>
        <p:spPr>
          <a:xfrm>
            <a:off x="581740" y="2913752"/>
            <a:ext cx="3712818" cy="736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A2590B7-76F1-4FE4-A274-AA83510A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23" y="3925385"/>
            <a:ext cx="2516653" cy="2114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095B9C-E3C1-49DF-90A0-2104E829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48" y="1274763"/>
            <a:ext cx="2150680" cy="50248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F9D5A-1560-40D9-8B24-E21A5D16C217}"/>
              </a:ext>
            </a:extLst>
          </p:cNvPr>
          <p:cNvSpPr/>
          <p:nvPr/>
        </p:nvSpPr>
        <p:spPr>
          <a:xfrm>
            <a:off x="531019" y="2620938"/>
            <a:ext cx="345282" cy="143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59DE2-BBE3-4E9F-ABF3-92F0BAC43E85}"/>
              </a:ext>
            </a:extLst>
          </p:cNvPr>
          <p:cNvSpPr txBox="1"/>
          <p:nvPr/>
        </p:nvSpPr>
        <p:spPr>
          <a:xfrm>
            <a:off x="653331" y="6086931"/>
            <a:ext cx="356963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기능을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CONTENTSID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중복 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557938-5CD4-4AC0-A372-EEC64CDB0A5D}"/>
              </a:ext>
            </a:extLst>
          </p:cNvPr>
          <p:cNvSpPr/>
          <p:nvPr/>
        </p:nvSpPr>
        <p:spPr>
          <a:xfrm>
            <a:off x="1153898" y="3411278"/>
            <a:ext cx="1033678" cy="128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DF86310-3840-4B79-9C95-833EE1C8E841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rot="16200000" flipH="1">
            <a:off x="1861813" y="3349048"/>
            <a:ext cx="385260" cy="76741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7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699742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각 </a:t>
            </a:r>
            <a:r>
              <a:rPr lang="ko-KR" altLang="en-US" sz="3600" b="1" dirty="0" err="1">
                <a:solidFill>
                  <a:srgbClr val="FF0000"/>
                </a:solidFill>
              </a:rPr>
              <a:t>파트별</a:t>
            </a:r>
            <a:r>
              <a:rPr lang="ko-KR" altLang="en-US" sz="3600" b="1" dirty="0">
                <a:solidFill>
                  <a:srgbClr val="FF0000"/>
                </a:solidFill>
              </a:rPr>
              <a:t> 추후에 </a:t>
            </a:r>
            <a:r>
              <a:rPr lang="ko-KR" altLang="en-US" sz="3600" b="1" dirty="0" err="1">
                <a:solidFill>
                  <a:srgbClr val="FF0000"/>
                </a:solidFill>
              </a:rPr>
              <a:t>구현하고싶은</a:t>
            </a:r>
            <a:r>
              <a:rPr lang="ko-KR" altLang="en-US" sz="3600" b="1" dirty="0">
                <a:solidFill>
                  <a:srgbClr val="FF0000"/>
                </a:solidFill>
              </a:rPr>
              <a:t> 기능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OR</a:t>
            </a:r>
            <a:r>
              <a:rPr lang="ko-KR" altLang="en-US" sz="3600" b="1" dirty="0">
                <a:solidFill>
                  <a:srgbClr val="FF0000"/>
                </a:solidFill>
              </a:rPr>
              <a:t> 구현 할 기능</a:t>
            </a:r>
          </a:p>
        </p:txBody>
      </p:sp>
    </p:spTree>
    <p:extLst>
      <p:ext uri="{BB962C8B-B14F-4D97-AF65-F5344CB8AC3E}">
        <p14:creationId xmlns:p14="http://schemas.microsoft.com/office/powerpoint/2010/main" val="3468421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560922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구현목표 현재 진행사항 비교</a:t>
            </a:r>
          </a:p>
        </p:txBody>
      </p:sp>
    </p:spTree>
    <p:extLst>
      <p:ext uri="{BB962C8B-B14F-4D97-AF65-F5344CB8AC3E}">
        <p14:creationId xmlns:p14="http://schemas.microsoft.com/office/powerpoint/2010/main" val="2576045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B3F0CF1-7A9D-488E-8A31-C55292592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6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193169A-C0E6-4F79-9BCE-6E18DC186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9" y="3714185"/>
            <a:ext cx="274320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91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6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03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9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0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2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1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4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BE385E4-E330-469C-A414-FEA84412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548" y="2688335"/>
            <a:ext cx="754318" cy="10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비공식 자바스크립트 로고 2">
            <a:extLst>
              <a:ext uri="{FF2B5EF4-FFF2-40B4-BE49-F238E27FC236}">
                <a16:creationId xmlns:a16="http://schemas.microsoft.com/office/drawing/2014/main" id="{9E8EDFD6-E180-4763-A6EB-07893AEB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271" y="3135201"/>
            <a:ext cx="769269" cy="7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C9CDD5-FAB9-4AE4-87DB-E7D641D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598" y="4073142"/>
            <a:ext cx="2147196" cy="1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] 1. JSP이란? · linked2ev">
            <a:extLst>
              <a:ext uri="{FF2B5EF4-FFF2-40B4-BE49-F238E27FC236}">
                <a16:creationId xmlns:a16="http://schemas.microsoft.com/office/drawing/2014/main" id="{EE581412-237D-4050-ABC5-BE978CF5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32" y="4115635"/>
            <a:ext cx="614905" cy="1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1DADE2-D78F-4960-A7A9-40E32EEF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54" y="3544193"/>
            <a:ext cx="1755264" cy="15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Image">
            <a:extLst>
              <a:ext uri="{FF2B5EF4-FFF2-40B4-BE49-F238E27FC236}">
                <a16:creationId xmlns:a16="http://schemas.microsoft.com/office/drawing/2014/main" id="{1C4DB648-CB93-4462-8043-D1D380FE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24" y="886175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6FE8A22A-7B00-4B58-B2C4-8EECC3AE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5" y="695358"/>
            <a:ext cx="713608" cy="5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29A35F-975E-4363-A401-84341271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1022" y="1304508"/>
            <a:ext cx="1838626" cy="4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5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8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4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60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7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0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84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 모델링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8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0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43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  <a:endParaRPr kumimoji="0" lang="en-US" altLang="ko-KR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80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2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COVID-19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Disney+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COVID-19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WHO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펜데믹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선언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’21. 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31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국내외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21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년 기준 국내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시장 규모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구독형 서비스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7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OTT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/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중고딕"/>
                <a:ea typeface="나눔스퀘어라운드 Regular"/>
                <a:cs typeface="+mn-cs"/>
              </a:rPr>
              <a:t>⇒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국내외 주요 구독형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OTT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약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10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5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유명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결제 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목록 확인 불가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SEEZN,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wavve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은 확인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한곳에서 한번에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알 수 없을까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4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lumMod val="75000"/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내가 좋아하는 작품 어디서 볼 수 있을까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?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8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2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0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2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6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97D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5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4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콘텐츠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ED636D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          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사용자가 원하는 영상 저장하는 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2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추가</a:t>
            </a:r>
            <a:endParaRPr kumimoji="0" lang="en-US" altLang="ko-KR" sz="1400" b="0" i="0" u="none" strike="noStrike" kern="1200" cap="none" spc="-12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기능을 통해 사용자가 직접 나만의</a:t>
            </a:r>
            <a:endParaRPr kumimoji="0" lang="en-US" altLang="ko-KR" sz="1400" b="0" i="0" u="none" strike="noStrike" kern="1200" cap="none" spc="-1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컨텐츠 서재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개인 영상 평가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은 향후 영상추천기능에 반영</a:t>
            </a:r>
            <a:endParaRPr kumimoji="0" lang="en-US" altLang="ko-KR" sz="1400" b="0" i="0" u="none" strike="noStrike" kern="1200" cap="none" spc="-18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  ⇒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만족도 증대 예상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사용자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73564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콘텐츠 데이터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선호작품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유저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작품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배우목록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73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0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2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2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80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3406</TotalTime>
  <Words>2746</Words>
  <Application>Microsoft Office PowerPoint</Application>
  <PresentationFormat>화면 슬라이드 쇼(4:3)</PresentationFormat>
  <Paragraphs>739</Paragraphs>
  <Slides>96</Slides>
  <Notes>2</Notes>
  <HiddenSlides>50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6" baseType="lpstr">
      <vt:lpstr>Noto Sans CJK KR Thin</vt:lpstr>
      <vt:lpstr>굴림</vt:lpstr>
      <vt:lpstr>나눔고딕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원민</cp:lastModifiedBy>
  <cp:revision>191</cp:revision>
  <dcterms:created xsi:type="dcterms:W3CDTF">2015-01-21T11:35:38Z</dcterms:created>
  <dcterms:modified xsi:type="dcterms:W3CDTF">2021-11-14T13:59:02Z</dcterms:modified>
</cp:coreProperties>
</file>